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4"/>
  </p:notes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4A2C2-853D-4EA0-9868-B76A09633991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480E92-A710-4C40-9158-75E77201D104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+mj-lt"/>
            </a:rPr>
            <a:t>50+ worksheets, activities, and projects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BFDD260C-A240-433F-8BAD-A19C2E5A9897}" type="parTrans" cxnId="{FBAE6E12-7367-4175-8EAB-158583A858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5FBCCC-5A37-4C77-AC44-C550B0DA4A8C}" type="sibTrans" cxnId="{FBAE6E12-7367-4175-8EAB-158583A858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818940-16B2-49B8-99B0-B5A5D59044A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+mj-lt"/>
            </a:rPr>
            <a:t>Middle school reading levels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6E3908A4-E5C1-4390-BF44-70109F2A784F}" type="parTrans" cxnId="{F65EDAED-FE2C-4DC9-BBE5-10E042A6D0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4DC35E-BC84-40D0-BCE9-B1D35A75F7E4}" type="sibTrans" cxnId="{F65EDAED-FE2C-4DC9-BBE5-10E042A6D0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F166AF-BFD5-46BD-B585-2887C3C7A121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+mj-lt"/>
            </a:rPr>
            <a:t>Cool pictures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F9D6DE9F-1B36-4DC6-92BE-FCC0853798DE}" type="parTrans" cxnId="{126D249B-5EE9-484C-8EA9-7486557023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34E11A-24BD-4D3B-BA67-F5AF0EFBA3C3}" type="sibTrans" cxnId="{126D249B-5EE9-484C-8EA9-7486557023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54829E-34EE-4DAC-88DF-7458B4B5C619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+mj-lt"/>
            </a:rPr>
            <a:t>Learning Activities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4D84B15C-2EC6-4FC6-AE05-118151347C6C}" type="parTrans" cxnId="{730BF34C-A916-4F16-AC90-1A6507925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5BBAE6-2C7F-4C58-ACD9-65E34DBF31E5}" type="sibTrans" cxnId="{730BF34C-A916-4F16-AC90-1A6507925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C7B0BF-2C3A-43DC-9DCB-32E91FD9679D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+mj-lt"/>
            </a:rPr>
            <a:t>Career Cluster Inventory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4E5255A-E030-4A9D-8E16-E1B5228FE3D5}" type="parTrans" cxnId="{CD372365-0F5B-443A-AF99-FF5365426A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F5DF8A-B9F5-4F74-BC71-1DAF3F365633}" type="sibTrans" cxnId="{CD372365-0F5B-443A-AF99-FF5365426A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D0FFFF-98BB-4F86-8F8A-DBD97B481A2C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+mj-lt"/>
            </a:rPr>
            <a:t>My Portfolio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B1FEE058-D928-43D8-964D-48D05F66C45E}" type="parTrans" cxnId="{A5B68E45-6490-4A36-84B2-2BA5408D5A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40FC97-A967-4F56-A227-D82C2A655A91}" type="sibTrans" cxnId="{A5B68E45-6490-4A36-84B2-2BA5408D5A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C57C1E-C769-4DA9-91FE-9C2F21DCF6CA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+mj-lt"/>
            </a:rPr>
            <a:t>Built-in My Career Plan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69C8C70F-5A66-4E39-AE8D-9269645BDDB6}" type="parTrans" cxnId="{49B2D642-1CFB-4A0F-BBDD-84D727F5C6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6A11E9-B039-49FB-AA80-16EEEE34C6F2}" type="sibTrans" cxnId="{49B2D642-1CFB-4A0F-BBDD-84D727F5C6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23AC0A-24A0-41AC-940D-CA62B24266DD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+mj-lt"/>
            </a:rPr>
            <a:t>Reality Check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34D2583C-47AC-4661-B07F-74084F7AB136}" type="parTrans" cxnId="{FACC319C-F087-420B-970E-1917F17D33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8309C1-6531-4A3D-83CA-49856200CF6A}" type="sibTrans" cxnId="{FACC319C-F087-420B-970E-1917F17D33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69D1E1-2690-4D94-BE3C-3F4A230F74C8}" type="pres">
      <dgm:prSet presAssocID="{E5B4A2C2-853D-4EA0-9868-B76A096339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3CFE1-6593-40E6-8EA6-B782D113113D}" type="pres">
      <dgm:prSet presAssocID="{7E480E92-A710-4C40-9158-75E77201D10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A023A-17EF-4B65-A6D0-EF674F8A9245}" type="pres">
      <dgm:prSet presAssocID="{AF5FBCCC-5A37-4C77-AC44-C550B0DA4A8C}" presName="sibTrans" presStyleCnt="0"/>
      <dgm:spPr/>
      <dgm:t>
        <a:bodyPr/>
        <a:lstStyle/>
        <a:p>
          <a:endParaRPr lang="en-US"/>
        </a:p>
      </dgm:t>
    </dgm:pt>
    <dgm:pt modelId="{295A3D92-70EC-435D-AE00-CEB0297BF57B}" type="pres">
      <dgm:prSet presAssocID="{99818940-16B2-49B8-99B0-B5A5D59044A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AC51D-727F-4A26-A615-94AAABF1A806}" type="pres">
      <dgm:prSet presAssocID="{004DC35E-BC84-40D0-BCE9-B1D35A75F7E4}" presName="sibTrans" presStyleCnt="0"/>
      <dgm:spPr/>
      <dgm:t>
        <a:bodyPr/>
        <a:lstStyle/>
        <a:p>
          <a:endParaRPr lang="en-US"/>
        </a:p>
      </dgm:t>
    </dgm:pt>
    <dgm:pt modelId="{21BDEDDE-607F-4609-8784-0B047B98270E}" type="pres">
      <dgm:prSet presAssocID="{12F166AF-BFD5-46BD-B585-2887C3C7A12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323CF-8461-46BC-8FC3-A025D5F4CE66}" type="pres">
      <dgm:prSet presAssocID="{1A34E11A-24BD-4D3B-BA67-F5AF0EFBA3C3}" presName="sibTrans" presStyleCnt="0"/>
      <dgm:spPr/>
      <dgm:t>
        <a:bodyPr/>
        <a:lstStyle/>
        <a:p>
          <a:endParaRPr lang="en-US"/>
        </a:p>
      </dgm:t>
    </dgm:pt>
    <dgm:pt modelId="{7087A5C1-FB4B-40D0-9AAF-2518EC050282}" type="pres">
      <dgm:prSet presAssocID="{B854829E-34EE-4DAC-88DF-7458B4B5C6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658FF-26A1-47F3-86BA-AE84A239512A}" type="pres">
      <dgm:prSet presAssocID="{6D5BBAE6-2C7F-4C58-ACD9-65E34DBF31E5}" presName="sibTrans" presStyleCnt="0"/>
      <dgm:spPr/>
      <dgm:t>
        <a:bodyPr/>
        <a:lstStyle/>
        <a:p>
          <a:endParaRPr lang="en-US"/>
        </a:p>
      </dgm:t>
    </dgm:pt>
    <dgm:pt modelId="{0287F2B0-C749-4B85-ABDC-874ABF2D4D7D}" type="pres">
      <dgm:prSet presAssocID="{48C7B0BF-2C3A-43DC-9DCB-32E91FD9679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04E42-DF67-4F15-AA33-881D54CCDE57}" type="pres">
      <dgm:prSet presAssocID="{49F5DF8A-B9F5-4F74-BC71-1DAF3F365633}" presName="sibTrans" presStyleCnt="0"/>
      <dgm:spPr/>
      <dgm:t>
        <a:bodyPr/>
        <a:lstStyle/>
        <a:p>
          <a:endParaRPr lang="en-US"/>
        </a:p>
      </dgm:t>
    </dgm:pt>
    <dgm:pt modelId="{4D139321-92BF-45F6-8978-96B9E7918BE8}" type="pres">
      <dgm:prSet presAssocID="{A123AC0A-24A0-41AC-940D-CA62B24266D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C2D4A-22D2-4EE1-922F-1EC20B5AC2B9}" type="pres">
      <dgm:prSet presAssocID="{438309C1-6531-4A3D-83CA-49856200CF6A}" presName="sibTrans" presStyleCnt="0"/>
      <dgm:spPr/>
      <dgm:t>
        <a:bodyPr/>
        <a:lstStyle/>
        <a:p>
          <a:endParaRPr lang="en-US"/>
        </a:p>
      </dgm:t>
    </dgm:pt>
    <dgm:pt modelId="{FDEE149B-80F2-4FBE-B336-C4EB0048F8D1}" type="pres">
      <dgm:prSet presAssocID="{2CD0FFFF-98BB-4F86-8F8A-DBD97B481A2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E6DAA-308E-4907-BFE3-8C90B7463DA3}" type="pres">
      <dgm:prSet presAssocID="{DE40FC97-A967-4F56-A227-D82C2A655A91}" presName="sibTrans" presStyleCnt="0"/>
      <dgm:spPr/>
      <dgm:t>
        <a:bodyPr/>
        <a:lstStyle/>
        <a:p>
          <a:endParaRPr lang="en-US"/>
        </a:p>
      </dgm:t>
    </dgm:pt>
    <dgm:pt modelId="{94E60EC6-6445-4653-8D3E-843E1CAE2E1D}" type="pres">
      <dgm:prSet presAssocID="{B6C57C1E-C769-4DA9-91FE-9C2F21DCF6C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BF34C-A916-4F16-AC90-1A650792509E}" srcId="{E5B4A2C2-853D-4EA0-9868-B76A09633991}" destId="{B854829E-34EE-4DAC-88DF-7458B4B5C619}" srcOrd="3" destOrd="0" parTransId="{4D84B15C-2EC6-4FC6-AE05-118151347C6C}" sibTransId="{6D5BBAE6-2C7F-4C58-ACD9-65E34DBF31E5}"/>
    <dgm:cxn modelId="{13A150C1-A8AC-456B-A8B1-6F29F22DF8F6}" type="presOf" srcId="{B6C57C1E-C769-4DA9-91FE-9C2F21DCF6CA}" destId="{94E60EC6-6445-4653-8D3E-843E1CAE2E1D}" srcOrd="0" destOrd="0" presId="urn:microsoft.com/office/officeart/2005/8/layout/default"/>
    <dgm:cxn modelId="{A5B68E45-6490-4A36-84B2-2BA5408D5A9D}" srcId="{E5B4A2C2-853D-4EA0-9868-B76A09633991}" destId="{2CD0FFFF-98BB-4F86-8F8A-DBD97B481A2C}" srcOrd="6" destOrd="0" parTransId="{B1FEE058-D928-43D8-964D-48D05F66C45E}" sibTransId="{DE40FC97-A967-4F56-A227-D82C2A655A91}"/>
    <dgm:cxn modelId="{F65EDAED-FE2C-4DC9-BBE5-10E042A6D0A2}" srcId="{E5B4A2C2-853D-4EA0-9868-B76A09633991}" destId="{99818940-16B2-49B8-99B0-B5A5D59044A8}" srcOrd="1" destOrd="0" parTransId="{6E3908A4-E5C1-4390-BF44-70109F2A784F}" sibTransId="{004DC35E-BC84-40D0-BCE9-B1D35A75F7E4}"/>
    <dgm:cxn modelId="{D104FA9A-F759-4470-856F-25CD6C24434F}" type="presOf" srcId="{E5B4A2C2-853D-4EA0-9868-B76A09633991}" destId="{C569D1E1-2690-4D94-BE3C-3F4A230F74C8}" srcOrd="0" destOrd="0" presId="urn:microsoft.com/office/officeart/2005/8/layout/default"/>
    <dgm:cxn modelId="{E2637AD7-C26E-41E2-B896-9CE5B77FAA13}" type="presOf" srcId="{7E480E92-A710-4C40-9158-75E77201D104}" destId="{6543CFE1-6593-40E6-8EA6-B782D113113D}" srcOrd="0" destOrd="0" presId="urn:microsoft.com/office/officeart/2005/8/layout/default"/>
    <dgm:cxn modelId="{FBA29687-8580-4851-858A-86A41F702CF2}" type="presOf" srcId="{12F166AF-BFD5-46BD-B585-2887C3C7A121}" destId="{21BDEDDE-607F-4609-8784-0B047B98270E}" srcOrd="0" destOrd="0" presId="urn:microsoft.com/office/officeart/2005/8/layout/default"/>
    <dgm:cxn modelId="{49B2D642-1CFB-4A0F-BBDD-84D727F5C6AD}" srcId="{E5B4A2C2-853D-4EA0-9868-B76A09633991}" destId="{B6C57C1E-C769-4DA9-91FE-9C2F21DCF6CA}" srcOrd="7" destOrd="0" parTransId="{69C8C70F-5A66-4E39-AE8D-9269645BDDB6}" sibTransId="{4B6A11E9-B039-49FB-AA80-16EEEE34C6F2}"/>
    <dgm:cxn modelId="{154872DD-972E-4804-91C3-6315D38C6D95}" type="presOf" srcId="{99818940-16B2-49B8-99B0-B5A5D59044A8}" destId="{295A3D92-70EC-435D-AE00-CEB0297BF57B}" srcOrd="0" destOrd="0" presId="urn:microsoft.com/office/officeart/2005/8/layout/default"/>
    <dgm:cxn modelId="{CD372365-0F5B-443A-AF99-FF5365426AD6}" srcId="{E5B4A2C2-853D-4EA0-9868-B76A09633991}" destId="{48C7B0BF-2C3A-43DC-9DCB-32E91FD9679D}" srcOrd="4" destOrd="0" parTransId="{24E5255A-E030-4A9D-8E16-E1B5228FE3D5}" sibTransId="{49F5DF8A-B9F5-4F74-BC71-1DAF3F365633}"/>
    <dgm:cxn modelId="{126D249B-5EE9-484C-8EA9-74865570235D}" srcId="{E5B4A2C2-853D-4EA0-9868-B76A09633991}" destId="{12F166AF-BFD5-46BD-B585-2887C3C7A121}" srcOrd="2" destOrd="0" parTransId="{F9D6DE9F-1B36-4DC6-92BE-FCC0853798DE}" sibTransId="{1A34E11A-24BD-4D3B-BA67-F5AF0EFBA3C3}"/>
    <dgm:cxn modelId="{FBAE6E12-7367-4175-8EAB-158583A858C9}" srcId="{E5B4A2C2-853D-4EA0-9868-B76A09633991}" destId="{7E480E92-A710-4C40-9158-75E77201D104}" srcOrd="0" destOrd="0" parTransId="{BFDD260C-A240-433F-8BAD-A19C2E5A9897}" sibTransId="{AF5FBCCC-5A37-4C77-AC44-C550B0DA4A8C}"/>
    <dgm:cxn modelId="{FACC319C-F087-420B-970E-1917F17D33FC}" srcId="{E5B4A2C2-853D-4EA0-9868-B76A09633991}" destId="{A123AC0A-24A0-41AC-940D-CA62B24266DD}" srcOrd="5" destOrd="0" parTransId="{34D2583C-47AC-4661-B07F-74084F7AB136}" sibTransId="{438309C1-6531-4A3D-83CA-49856200CF6A}"/>
    <dgm:cxn modelId="{B4D8B4C6-0EE0-41BA-906B-09922AE5B7D5}" type="presOf" srcId="{48C7B0BF-2C3A-43DC-9DCB-32E91FD9679D}" destId="{0287F2B0-C749-4B85-ABDC-874ABF2D4D7D}" srcOrd="0" destOrd="0" presId="urn:microsoft.com/office/officeart/2005/8/layout/default"/>
    <dgm:cxn modelId="{3E05855A-5121-4227-B6AD-3777E2404F47}" type="presOf" srcId="{2CD0FFFF-98BB-4F86-8F8A-DBD97B481A2C}" destId="{FDEE149B-80F2-4FBE-B336-C4EB0048F8D1}" srcOrd="0" destOrd="0" presId="urn:microsoft.com/office/officeart/2005/8/layout/default"/>
    <dgm:cxn modelId="{85716E33-51AF-4D27-A0B9-A84E60901802}" type="presOf" srcId="{B854829E-34EE-4DAC-88DF-7458B4B5C619}" destId="{7087A5C1-FB4B-40D0-9AAF-2518EC050282}" srcOrd="0" destOrd="0" presId="urn:microsoft.com/office/officeart/2005/8/layout/default"/>
    <dgm:cxn modelId="{850D7F92-1B76-4B87-9AF2-DEE43C8BA605}" type="presOf" srcId="{A123AC0A-24A0-41AC-940D-CA62B24266DD}" destId="{4D139321-92BF-45F6-8978-96B9E7918BE8}" srcOrd="0" destOrd="0" presId="urn:microsoft.com/office/officeart/2005/8/layout/default"/>
    <dgm:cxn modelId="{CACA055E-A707-40E2-92E5-560208006BCA}" type="presParOf" srcId="{C569D1E1-2690-4D94-BE3C-3F4A230F74C8}" destId="{6543CFE1-6593-40E6-8EA6-B782D113113D}" srcOrd="0" destOrd="0" presId="urn:microsoft.com/office/officeart/2005/8/layout/default"/>
    <dgm:cxn modelId="{7800D3F8-0925-49D0-9F3F-2B845A079448}" type="presParOf" srcId="{C569D1E1-2690-4D94-BE3C-3F4A230F74C8}" destId="{C7EA023A-17EF-4B65-A6D0-EF674F8A9245}" srcOrd="1" destOrd="0" presId="urn:microsoft.com/office/officeart/2005/8/layout/default"/>
    <dgm:cxn modelId="{6C1CE2FD-12B0-4263-BB1A-A58E7B61443E}" type="presParOf" srcId="{C569D1E1-2690-4D94-BE3C-3F4A230F74C8}" destId="{295A3D92-70EC-435D-AE00-CEB0297BF57B}" srcOrd="2" destOrd="0" presId="urn:microsoft.com/office/officeart/2005/8/layout/default"/>
    <dgm:cxn modelId="{F3A59499-9B3E-439B-9F34-E4E26EC86ADE}" type="presParOf" srcId="{C569D1E1-2690-4D94-BE3C-3F4A230F74C8}" destId="{955AC51D-727F-4A26-A615-94AAABF1A806}" srcOrd="3" destOrd="0" presId="urn:microsoft.com/office/officeart/2005/8/layout/default"/>
    <dgm:cxn modelId="{173B3B3E-17F8-4881-A016-CA48D50E8BCB}" type="presParOf" srcId="{C569D1E1-2690-4D94-BE3C-3F4A230F74C8}" destId="{21BDEDDE-607F-4609-8784-0B047B98270E}" srcOrd="4" destOrd="0" presId="urn:microsoft.com/office/officeart/2005/8/layout/default"/>
    <dgm:cxn modelId="{EADA5AD1-A6B6-44CE-BB78-374BF11810D7}" type="presParOf" srcId="{C569D1E1-2690-4D94-BE3C-3F4A230F74C8}" destId="{B8A323CF-8461-46BC-8FC3-A025D5F4CE66}" srcOrd="5" destOrd="0" presId="urn:microsoft.com/office/officeart/2005/8/layout/default"/>
    <dgm:cxn modelId="{F871C976-0156-48C0-8F92-60AF80215D23}" type="presParOf" srcId="{C569D1E1-2690-4D94-BE3C-3F4A230F74C8}" destId="{7087A5C1-FB4B-40D0-9AAF-2518EC050282}" srcOrd="6" destOrd="0" presId="urn:microsoft.com/office/officeart/2005/8/layout/default"/>
    <dgm:cxn modelId="{032EE033-2BA3-40F9-98AE-51313A91DBBA}" type="presParOf" srcId="{C569D1E1-2690-4D94-BE3C-3F4A230F74C8}" destId="{59C658FF-26A1-47F3-86BA-AE84A239512A}" srcOrd="7" destOrd="0" presId="urn:microsoft.com/office/officeart/2005/8/layout/default"/>
    <dgm:cxn modelId="{273FB8F1-79DB-4636-BDD2-F52A06FA0D72}" type="presParOf" srcId="{C569D1E1-2690-4D94-BE3C-3F4A230F74C8}" destId="{0287F2B0-C749-4B85-ABDC-874ABF2D4D7D}" srcOrd="8" destOrd="0" presId="urn:microsoft.com/office/officeart/2005/8/layout/default"/>
    <dgm:cxn modelId="{1F60E91A-2AAC-4C2B-AC7D-5DA4D39A189E}" type="presParOf" srcId="{C569D1E1-2690-4D94-BE3C-3F4A230F74C8}" destId="{46D04E42-DF67-4F15-AA33-881D54CCDE57}" srcOrd="9" destOrd="0" presId="urn:microsoft.com/office/officeart/2005/8/layout/default"/>
    <dgm:cxn modelId="{437548FE-0048-4C8C-8E60-75117A12A4F2}" type="presParOf" srcId="{C569D1E1-2690-4D94-BE3C-3F4A230F74C8}" destId="{4D139321-92BF-45F6-8978-96B9E7918BE8}" srcOrd="10" destOrd="0" presId="urn:microsoft.com/office/officeart/2005/8/layout/default"/>
    <dgm:cxn modelId="{89ADCEA9-F665-4C69-9CFE-BD99F94706DC}" type="presParOf" srcId="{C569D1E1-2690-4D94-BE3C-3F4A230F74C8}" destId="{3C7C2D4A-22D2-4EE1-922F-1EC20B5AC2B9}" srcOrd="11" destOrd="0" presId="urn:microsoft.com/office/officeart/2005/8/layout/default"/>
    <dgm:cxn modelId="{B43F2B2E-D54D-447C-83D4-DED9EC9849F1}" type="presParOf" srcId="{C569D1E1-2690-4D94-BE3C-3F4A230F74C8}" destId="{FDEE149B-80F2-4FBE-B336-C4EB0048F8D1}" srcOrd="12" destOrd="0" presId="urn:microsoft.com/office/officeart/2005/8/layout/default"/>
    <dgm:cxn modelId="{12F631F8-089E-4F07-B11C-1CFC0BD368F7}" type="presParOf" srcId="{C569D1E1-2690-4D94-BE3C-3F4A230F74C8}" destId="{06DE6DAA-308E-4907-BFE3-8C90B7463DA3}" srcOrd="13" destOrd="0" presId="urn:microsoft.com/office/officeart/2005/8/layout/default"/>
    <dgm:cxn modelId="{B25A9F44-A3CA-4AFF-9CA0-113FFB064F7F}" type="presParOf" srcId="{C569D1E1-2690-4D94-BE3C-3F4A230F74C8}" destId="{94E60EC6-6445-4653-8D3E-843E1CAE2E1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EAF90-8E6C-4646-8578-AB4E24FBE093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AC15A4-18A5-494A-80C2-62D7529977B7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  <a:latin typeface="+mj-lt"/>
            </a:rPr>
            <a:t>Matching Occupations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E2568EBA-BC86-4296-A6EB-CD0F3ACC6660}" type="parTrans" cxnId="{93B9BE0C-7A05-4496-80C0-B915EA4B8A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354199-A0C1-4915-BD18-22BFE8B5E374}" type="sibTrans" cxnId="{93B9BE0C-7A05-4496-80C0-B915EA4B8A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941537-11DD-4614-B430-B82A85C4486A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  <a:latin typeface="+mj-lt"/>
            </a:rPr>
            <a:t>Federal Career Clusters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7F576905-C70B-47EF-8022-974829CC8575}" type="parTrans" cxnId="{C62E8F2F-D4D4-4FBE-97AA-BCB2D3A816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C5EE18-DF81-4D4A-85AE-F7F6FDD8209C}" type="sibTrans" cxnId="{C62E8F2F-D4D4-4FBE-97AA-BCB2D3A816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344A82-4CA8-43E3-A567-5C6B5F4E8E56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  <a:latin typeface="+mj-lt"/>
            </a:rPr>
            <a:t>Areas of Interest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FE5AC4AB-1D18-4183-A128-47EA0DDE3870}" type="parTrans" cxnId="{99FDEA40-8C40-4CCD-9191-03C37D3590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062DAB-BE4C-44B6-A3C5-487B3CD66132}" type="sibTrans" cxnId="{99FDEA40-8C40-4CCD-9191-03C37D3590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A55942-D124-446C-AB69-3E0DB442EB26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  <a:latin typeface="+mj-lt"/>
            </a:rPr>
            <a:t>Related High School Courses 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C07AC56A-7ECF-4C6B-BA82-F9E6933527D8}" type="parTrans" cxnId="{9B2405A1-6DC2-43C6-A8F1-6B940E6E2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E05EA1-FE00-4F13-B223-093E2A4DF038}" type="sibTrans" cxnId="{9B2405A1-6DC2-43C6-A8F1-6B940E6E2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A624DA-EDCC-4573-A9E7-D87A5CB3018E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  <a:latin typeface="+mj-lt"/>
            </a:rPr>
            <a:t>Career Cluster Inventory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E0B8A72F-DF1F-4AE4-B695-E92AE87850D1}" type="parTrans" cxnId="{D2A211B6-91D8-457C-9025-48DA4D4B88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BEAA37-E2A8-44A1-844C-6F64CD80D22D}" type="sibTrans" cxnId="{D2A211B6-91D8-457C-9025-48DA4D4B88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17F825-640D-43E4-AEB4-44B1E2B3032A}" type="pres">
      <dgm:prSet presAssocID="{819EAF90-8E6C-4646-8578-AB4E24FBE0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98B93-39B5-4A9B-953D-105FB9BF003D}" type="pres">
      <dgm:prSet presAssocID="{819EAF90-8E6C-4646-8578-AB4E24FBE093}" presName="matrix" presStyleCnt="0"/>
      <dgm:spPr/>
      <dgm:t>
        <a:bodyPr/>
        <a:lstStyle/>
        <a:p>
          <a:endParaRPr lang="en-US"/>
        </a:p>
      </dgm:t>
    </dgm:pt>
    <dgm:pt modelId="{544EB014-3887-41FA-B10C-1AD4972C7820}" type="pres">
      <dgm:prSet presAssocID="{819EAF90-8E6C-4646-8578-AB4E24FBE093}" presName="tile1" presStyleLbl="node1" presStyleIdx="0" presStyleCnt="4"/>
      <dgm:spPr/>
      <dgm:t>
        <a:bodyPr/>
        <a:lstStyle/>
        <a:p>
          <a:endParaRPr lang="en-US"/>
        </a:p>
      </dgm:t>
    </dgm:pt>
    <dgm:pt modelId="{8CF8DE0B-E7EE-4C7D-BA40-B84EABAF006F}" type="pres">
      <dgm:prSet presAssocID="{819EAF90-8E6C-4646-8578-AB4E24FBE0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CAAC3-27D2-4006-BA3F-ABE88C74F6B0}" type="pres">
      <dgm:prSet presAssocID="{819EAF90-8E6C-4646-8578-AB4E24FBE093}" presName="tile2" presStyleLbl="node1" presStyleIdx="1" presStyleCnt="4"/>
      <dgm:spPr/>
      <dgm:t>
        <a:bodyPr/>
        <a:lstStyle/>
        <a:p>
          <a:endParaRPr lang="en-US"/>
        </a:p>
      </dgm:t>
    </dgm:pt>
    <dgm:pt modelId="{D55B2CCD-2818-4C63-BA3D-55008D58DCCC}" type="pres">
      <dgm:prSet presAssocID="{819EAF90-8E6C-4646-8578-AB4E24FBE0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ECEB-765D-4DFB-9DA8-F2FAA3625076}" type="pres">
      <dgm:prSet presAssocID="{819EAF90-8E6C-4646-8578-AB4E24FBE093}" presName="tile3" presStyleLbl="node1" presStyleIdx="2" presStyleCnt="4"/>
      <dgm:spPr/>
      <dgm:t>
        <a:bodyPr/>
        <a:lstStyle/>
        <a:p>
          <a:endParaRPr lang="en-US"/>
        </a:p>
      </dgm:t>
    </dgm:pt>
    <dgm:pt modelId="{6494EC7C-5388-4C3A-AF64-CC03E3CD9A27}" type="pres">
      <dgm:prSet presAssocID="{819EAF90-8E6C-4646-8578-AB4E24FBE0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932E4-395B-4D4C-B82B-98D73C3D6035}" type="pres">
      <dgm:prSet presAssocID="{819EAF90-8E6C-4646-8578-AB4E24FBE093}" presName="tile4" presStyleLbl="node1" presStyleIdx="3" presStyleCnt="4"/>
      <dgm:spPr/>
      <dgm:t>
        <a:bodyPr/>
        <a:lstStyle/>
        <a:p>
          <a:endParaRPr lang="en-US"/>
        </a:p>
      </dgm:t>
    </dgm:pt>
    <dgm:pt modelId="{41FF0AA0-FD85-4118-B53D-CD7DF5E192C0}" type="pres">
      <dgm:prSet presAssocID="{819EAF90-8E6C-4646-8578-AB4E24FBE0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BD427-1DBD-4C72-9646-0130B2869873}" type="pres">
      <dgm:prSet presAssocID="{819EAF90-8E6C-4646-8578-AB4E24FBE0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70CE2-9DE0-4E81-A02A-C240FABC23BB}" type="presOf" srcId="{12941537-11DD-4614-B430-B82A85C4486A}" destId="{D55B2CCD-2818-4C63-BA3D-55008D58DCCC}" srcOrd="1" destOrd="0" presId="urn:microsoft.com/office/officeart/2005/8/layout/matrix1"/>
    <dgm:cxn modelId="{9B2405A1-6DC2-43C6-A8F1-6B940E6E22B4}" srcId="{9FA624DA-EDCC-4573-A9E7-D87A5CB3018E}" destId="{D4A55942-D124-446C-AB69-3E0DB442EB26}" srcOrd="3" destOrd="0" parTransId="{C07AC56A-7ECF-4C6B-BA82-F9E6933527D8}" sibTransId="{37E05EA1-FE00-4F13-B223-093E2A4DF038}"/>
    <dgm:cxn modelId="{C8D93C27-6940-4E59-A28D-B8B28AF84492}" type="presOf" srcId="{D4A55942-D124-446C-AB69-3E0DB442EB26}" destId="{41FF0AA0-FD85-4118-B53D-CD7DF5E192C0}" srcOrd="1" destOrd="0" presId="urn:microsoft.com/office/officeart/2005/8/layout/matrix1"/>
    <dgm:cxn modelId="{FEBA5A8C-D653-48EA-A096-5D72F5AA1599}" type="presOf" srcId="{38AC15A4-18A5-494A-80C2-62D7529977B7}" destId="{544EB014-3887-41FA-B10C-1AD4972C7820}" srcOrd="0" destOrd="0" presId="urn:microsoft.com/office/officeart/2005/8/layout/matrix1"/>
    <dgm:cxn modelId="{93B9BE0C-7A05-4496-80C0-B915EA4B8A62}" srcId="{9FA624DA-EDCC-4573-A9E7-D87A5CB3018E}" destId="{38AC15A4-18A5-494A-80C2-62D7529977B7}" srcOrd="0" destOrd="0" parTransId="{E2568EBA-BC86-4296-A6EB-CD0F3ACC6660}" sibTransId="{B5354199-A0C1-4915-BD18-22BFE8B5E374}"/>
    <dgm:cxn modelId="{5DF66062-857A-469D-BF18-454503435C45}" type="presOf" srcId="{27344A82-4CA8-43E3-A567-5C6B5F4E8E56}" destId="{6494EC7C-5388-4C3A-AF64-CC03E3CD9A27}" srcOrd="1" destOrd="0" presId="urn:microsoft.com/office/officeart/2005/8/layout/matrix1"/>
    <dgm:cxn modelId="{95484BD4-46FF-419B-BD06-7A3584F1BE55}" type="presOf" srcId="{819EAF90-8E6C-4646-8578-AB4E24FBE093}" destId="{8617F825-640D-43E4-AEB4-44B1E2B3032A}" srcOrd="0" destOrd="0" presId="urn:microsoft.com/office/officeart/2005/8/layout/matrix1"/>
    <dgm:cxn modelId="{D2A211B6-91D8-457C-9025-48DA4D4B8891}" srcId="{819EAF90-8E6C-4646-8578-AB4E24FBE093}" destId="{9FA624DA-EDCC-4573-A9E7-D87A5CB3018E}" srcOrd="0" destOrd="0" parTransId="{E0B8A72F-DF1F-4AE4-B695-E92AE87850D1}" sibTransId="{5EBEAA37-E2A8-44A1-844C-6F64CD80D22D}"/>
    <dgm:cxn modelId="{99FDEA40-8C40-4CCD-9191-03C37D3590F5}" srcId="{9FA624DA-EDCC-4573-A9E7-D87A5CB3018E}" destId="{27344A82-4CA8-43E3-A567-5C6B5F4E8E56}" srcOrd="2" destOrd="0" parTransId="{FE5AC4AB-1D18-4183-A128-47EA0DDE3870}" sibTransId="{78062DAB-BE4C-44B6-A3C5-487B3CD66132}"/>
    <dgm:cxn modelId="{D9AD0CEE-43E6-40DD-BA23-F1A8E3082B0E}" type="presOf" srcId="{38AC15A4-18A5-494A-80C2-62D7529977B7}" destId="{8CF8DE0B-E7EE-4C7D-BA40-B84EABAF006F}" srcOrd="1" destOrd="0" presId="urn:microsoft.com/office/officeart/2005/8/layout/matrix1"/>
    <dgm:cxn modelId="{FF7BDAFE-957C-43D6-83A8-CE8459790FE5}" type="presOf" srcId="{27344A82-4CA8-43E3-A567-5C6B5F4E8E56}" destId="{5695ECEB-765D-4DFB-9DA8-F2FAA3625076}" srcOrd="0" destOrd="0" presId="urn:microsoft.com/office/officeart/2005/8/layout/matrix1"/>
    <dgm:cxn modelId="{18CD8F4F-AC59-4FEA-BDA3-47E3641A36D9}" type="presOf" srcId="{12941537-11DD-4614-B430-B82A85C4486A}" destId="{A7ACAAC3-27D2-4006-BA3F-ABE88C74F6B0}" srcOrd="0" destOrd="0" presId="urn:microsoft.com/office/officeart/2005/8/layout/matrix1"/>
    <dgm:cxn modelId="{FB755776-E451-408C-98A4-B96CED660D48}" type="presOf" srcId="{D4A55942-D124-446C-AB69-3E0DB442EB26}" destId="{CF4932E4-395B-4D4C-B82B-98D73C3D6035}" srcOrd="0" destOrd="0" presId="urn:microsoft.com/office/officeart/2005/8/layout/matrix1"/>
    <dgm:cxn modelId="{C62E8F2F-D4D4-4FBE-97AA-BCB2D3A81648}" srcId="{9FA624DA-EDCC-4573-A9E7-D87A5CB3018E}" destId="{12941537-11DD-4614-B430-B82A85C4486A}" srcOrd="1" destOrd="0" parTransId="{7F576905-C70B-47EF-8022-974829CC8575}" sibTransId="{57C5EE18-DF81-4D4A-85AE-F7F6FDD8209C}"/>
    <dgm:cxn modelId="{D4E7582B-214A-4A42-9332-DA37B2F2B225}" type="presOf" srcId="{9FA624DA-EDCC-4573-A9E7-D87A5CB3018E}" destId="{24CBD427-1DBD-4C72-9646-0130B2869873}" srcOrd="0" destOrd="0" presId="urn:microsoft.com/office/officeart/2005/8/layout/matrix1"/>
    <dgm:cxn modelId="{A871E523-7E4C-40EF-B5A0-576698060792}" type="presParOf" srcId="{8617F825-640D-43E4-AEB4-44B1E2B3032A}" destId="{3B898B93-39B5-4A9B-953D-105FB9BF003D}" srcOrd="0" destOrd="0" presId="urn:microsoft.com/office/officeart/2005/8/layout/matrix1"/>
    <dgm:cxn modelId="{9A4EAD62-BA6C-434E-95DC-E1DE6230C9C1}" type="presParOf" srcId="{3B898B93-39B5-4A9B-953D-105FB9BF003D}" destId="{544EB014-3887-41FA-B10C-1AD4972C7820}" srcOrd="0" destOrd="0" presId="urn:microsoft.com/office/officeart/2005/8/layout/matrix1"/>
    <dgm:cxn modelId="{1D2D07E2-C007-408B-BF59-419A8D21A8CD}" type="presParOf" srcId="{3B898B93-39B5-4A9B-953D-105FB9BF003D}" destId="{8CF8DE0B-E7EE-4C7D-BA40-B84EABAF006F}" srcOrd="1" destOrd="0" presId="urn:microsoft.com/office/officeart/2005/8/layout/matrix1"/>
    <dgm:cxn modelId="{119A2044-C1DB-4244-95B6-45311B850F35}" type="presParOf" srcId="{3B898B93-39B5-4A9B-953D-105FB9BF003D}" destId="{A7ACAAC3-27D2-4006-BA3F-ABE88C74F6B0}" srcOrd="2" destOrd="0" presId="urn:microsoft.com/office/officeart/2005/8/layout/matrix1"/>
    <dgm:cxn modelId="{3676B888-F4A0-44AB-A15B-A46B6034A0BB}" type="presParOf" srcId="{3B898B93-39B5-4A9B-953D-105FB9BF003D}" destId="{D55B2CCD-2818-4C63-BA3D-55008D58DCCC}" srcOrd="3" destOrd="0" presId="urn:microsoft.com/office/officeart/2005/8/layout/matrix1"/>
    <dgm:cxn modelId="{F135DDA6-23E6-4141-B127-1DCD964DA3B3}" type="presParOf" srcId="{3B898B93-39B5-4A9B-953D-105FB9BF003D}" destId="{5695ECEB-765D-4DFB-9DA8-F2FAA3625076}" srcOrd="4" destOrd="0" presId="urn:microsoft.com/office/officeart/2005/8/layout/matrix1"/>
    <dgm:cxn modelId="{4EB54B45-F143-4ACB-9F8C-E9F8B70A5B96}" type="presParOf" srcId="{3B898B93-39B5-4A9B-953D-105FB9BF003D}" destId="{6494EC7C-5388-4C3A-AF64-CC03E3CD9A27}" srcOrd="5" destOrd="0" presId="urn:microsoft.com/office/officeart/2005/8/layout/matrix1"/>
    <dgm:cxn modelId="{BC3498FB-3FFF-4820-AD25-774869DFF697}" type="presParOf" srcId="{3B898B93-39B5-4A9B-953D-105FB9BF003D}" destId="{CF4932E4-395B-4D4C-B82B-98D73C3D6035}" srcOrd="6" destOrd="0" presId="urn:microsoft.com/office/officeart/2005/8/layout/matrix1"/>
    <dgm:cxn modelId="{BE31BC7A-C8C6-4F59-B03E-3A452DD4E146}" type="presParOf" srcId="{3B898B93-39B5-4A9B-953D-105FB9BF003D}" destId="{41FF0AA0-FD85-4118-B53D-CD7DF5E192C0}" srcOrd="7" destOrd="0" presId="urn:microsoft.com/office/officeart/2005/8/layout/matrix1"/>
    <dgm:cxn modelId="{5D417B77-9944-4817-A6BE-99946F964C88}" type="presParOf" srcId="{8617F825-640D-43E4-AEB4-44B1E2B3032A}" destId="{24CBD427-1DBD-4C72-9646-0130B28698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3CFE1-6593-40E6-8EA6-B782D113113D}">
      <dsp:nvSpPr>
        <dsp:cNvPr id="0" name=""/>
        <dsp:cNvSpPr/>
      </dsp:nvSpPr>
      <dsp:spPr>
        <a:xfrm>
          <a:off x="228803" y="3897"/>
          <a:ext cx="2548802" cy="1529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+mj-lt"/>
            </a:rPr>
            <a:t>50+ worksheets, activities, and projects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228803" y="3897"/>
        <a:ext cx="2548802" cy="1529281"/>
      </dsp:txXfrm>
    </dsp:sp>
    <dsp:sp modelId="{295A3D92-70EC-435D-AE00-CEB0297BF57B}">
      <dsp:nvSpPr>
        <dsp:cNvPr id="0" name=""/>
        <dsp:cNvSpPr/>
      </dsp:nvSpPr>
      <dsp:spPr>
        <a:xfrm>
          <a:off x="3032486" y="3897"/>
          <a:ext cx="2548802" cy="1529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+mj-lt"/>
            </a:rPr>
            <a:t>Middle school reading levels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3032486" y="3897"/>
        <a:ext cx="2548802" cy="1529281"/>
      </dsp:txXfrm>
    </dsp:sp>
    <dsp:sp modelId="{21BDEDDE-607F-4609-8784-0B047B98270E}">
      <dsp:nvSpPr>
        <dsp:cNvPr id="0" name=""/>
        <dsp:cNvSpPr/>
      </dsp:nvSpPr>
      <dsp:spPr>
        <a:xfrm>
          <a:off x="5836169" y="3897"/>
          <a:ext cx="2548802" cy="1529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+mj-lt"/>
            </a:rPr>
            <a:t>Cool pictures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5836169" y="3897"/>
        <a:ext cx="2548802" cy="1529281"/>
      </dsp:txXfrm>
    </dsp:sp>
    <dsp:sp modelId="{7087A5C1-FB4B-40D0-9AAF-2518EC050282}">
      <dsp:nvSpPr>
        <dsp:cNvPr id="0" name=""/>
        <dsp:cNvSpPr/>
      </dsp:nvSpPr>
      <dsp:spPr>
        <a:xfrm>
          <a:off x="228803" y="1788059"/>
          <a:ext cx="2548802" cy="15292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+mj-lt"/>
            </a:rPr>
            <a:t>Learning Activities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228803" y="1788059"/>
        <a:ext cx="2548802" cy="1529281"/>
      </dsp:txXfrm>
    </dsp:sp>
    <dsp:sp modelId="{0287F2B0-C749-4B85-ABDC-874ABF2D4D7D}">
      <dsp:nvSpPr>
        <dsp:cNvPr id="0" name=""/>
        <dsp:cNvSpPr/>
      </dsp:nvSpPr>
      <dsp:spPr>
        <a:xfrm>
          <a:off x="3032486" y="1788059"/>
          <a:ext cx="2548802" cy="15292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+mj-lt"/>
            </a:rPr>
            <a:t>Career Cluster Inventory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3032486" y="1788059"/>
        <a:ext cx="2548802" cy="1529281"/>
      </dsp:txXfrm>
    </dsp:sp>
    <dsp:sp modelId="{4D139321-92BF-45F6-8978-96B9E7918BE8}">
      <dsp:nvSpPr>
        <dsp:cNvPr id="0" name=""/>
        <dsp:cNvSpPr/>
      </dsp:nvSpPr>
      <dsp:spPr>
        <a:xfrm>
          <a:off x="5836169" y="1788059"/>
          <a:ext cx="2548802" cy="1529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+mj-lt"/>
            </a:rPr>
            <a:t>Reality Check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5836169" y="1788059"/>
        <a:ext cx="2548802" cy="1529281"/>
      </dsp:txXfrm>
    </dsp:sp>
    <dsp:sp modelId="{FDEE149B-80F2-4FBE-B336-C4EB0048F8D1}">
      <dsp:nvSpPr>
        <dsp:cNvPr id="0" name=""/>
        <dsp:cNvSpPr/>
      </dsp:nvSpPr>
      <dsp:spPr>
        <a:xfrm>
          <a:off x="1630644" y="3572221"/>
          <a:ext cx="2548802" cy="1529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+mj-lt"/>
            </a:rPr>
            <a:t>My Portfolio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1630644" y="3572221"/>
        <a:ext cx="2548802" cy="1529281"/>
      </dsp:txXfrm>
    </dsp:sp>
    <dsp:sp modelId="{94E60EC6-6445-4653-8D3E-843E1CAE2E1D}">
      <dsp:nvSpPr>
        <dsp:cNvPr id="0" name=""/>
        <dsp:cNvSpPr/>
      </dsp:nvSpPr>
      <dsp:spPr>
        <a:xfrm>
          <a:off x="4434327" y="3572221"/>
          <a:ext cx="2548802" cy="1529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+mj-lt"/>
            </a:rPr>
            <a:t>Built-in My Career Plan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4434327" y="3572221"/>
        <a:ext cx="2548802" cy="1529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EB014-3887-41FA-B10C-1AD4972C7820}">
      <dsp:nvSpPr>
        <dsp:cNvPr id="0" name=""/>
        <dsp:cNvSpPr/>
      </dsp:nvSpPr>
      <dsp:spPr>
        <a:xfrm rot="16200000">
          <a:off x="858043" y="-858043"/>
          <a:ext cx="2286000" cy="4002087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  <a:latin typeface="+mj-lt"/>
            </a:rPr>
            <a:t>Matching Occupations</a:t>
          </a:r>
          <a:endParaRPr lang="en-US" sz="2200" b="1" kern="1200" dirty="0">
            <a:solidFill>
              <a:schemeClr val="tx1"/>
            </a:solidFill>
            <a:latin typeface="+mj-lt"/>
          </a:endParaRPr>
        </a:p>
      </dsp:txBody>
      <dsp:txXfrm rot="5400000">
        <a:off x="0" y="0"/>
        <a:ext cx="4002087" cy="1714500"/>
      </dsp:txXfrm>
    </dsp:sp>
    <dsp:sp modelId="{A7ACAAC3-27D2-4006-BA3F-ABE88C74F6B0}">
      <dsp:nvSpPr>
        <dsp:cNvPr id="0" name=""/>
        <dsp:cNvSpPr/>
      </dsp:nvSpPr>
      <dsp:spPr>
        <a:xfrm>
          <a:off x="4002087" y="0"/>
          <a:ext cx="4002087" cy="2286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  <a:latin typeface="+mj-lt"/>
            </a:rPr>
            <a:t>Federal Career Clusters</a:t>
          </a:r>
          <a:endParaRPr lang="en-US" sz="2200" b="1" kern="1200" dirty="0">
            <a:solidFill>
              <a:schemeClr val="tx1"/>
            </a:solidFill>
            <a:latin typeface="+mj-lt"/>
          </a:endParaRPr>
        </a:p>
      </dsp:txBody>
      <dsp:txXfrm>
        <a:off x="4002087" y="0"/>
        <a:ext cx="4002087" cy="1714500"/>
      </dsp:txXfrm>
    </dsp:sp>
    <dsp:sp modelId="{5695ECEB-765D-4DFB-9DA8-F2FAA3625076}">
      <dsp:nvSpPr>
        <dsp:cNvPr id="0" name=""/>
        <dsp:cNvSpPr/>
      </dsp:nvSpPr>
      <dsp:spPr>
        <a:xfrm rot="10800000">
          <a:off x="0" y="2286000"/>
          <a:ext cx="4002087" cy="2286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  <a:latin typeface="+mj-lt"/>
            </a:rPr>
            <a:t>Areas of Interest</a:t>
          </a:r>
          <a:endParaRPr lang="en-US" sz="2200" b="1" kern="1200" dirty="0">
            <a:solidFill>
              <a:schemeClr val="tx1"/>
            </a:solidFill>
            <a:latin typeface="+mj-lt"/>
          </a:endParaRPr>
        </a:p>
      </dsp:txBody>
      <dsp:txXfrm rot="10800000">
        <a:off x="0" y="2857500"/>
        <a:ext cx="4002087" cy="1714500"/>
      </dsp:txXfrm>
    </dsp:sp>
    <dsp:sp modelId="{CF4932E4-395B-4D4C-B82B-98D73C3D6035}">
      <dsp:nvSpPr>
        <dsp:cNvPr id="0" name=""/>
        <dsp:cNvSpPr/>
      </dsp:nvSpPr>
      <dsp:spPr>
        <a:xfrm rot="5400000">
          <a:off x="4860131" y="1427956"/>
          <a:ext cx="2286000" cy="400208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  <a:latin typeface="+mj-lt"/>
            </a:rPr>
            <a:t>Related High School Courses </a:t>
          </a:r>
          <a:endParaRPr lang="en-US" sz="2200" b="1" kern="1200" dirty="0">
            <a:solidFill>
              <a:schemeClr val="tx1"/>
            </a:solidFill>
            <a:latin typeface="+mj-lt"/>
          </a:endParaRPr>
        </a:p>
      </dsp:txBody>
      <dsp:txXfrm rot="-5400000">
        <a:off x="4002088" y="2857499"/>
        <a:ext cx="4002087" cy="1714500"/>
      </dsp:txXfrm>
    </dsp:sp>
    <dsp:sp modelId="{24CBD427-1DBD-4C72-9646-0130B2869873}">
      <dsp:nvSpPr>
        <dsp:cNvPr id="0" name=""/>
        <dsp:cNvSpPr/>
      </dsp:nvSpPr>
      <dsp:spPr>
        <a:xfrm>
          <a:off x="2801461" y="1714500"/>
          <a:ext cx="2401252" cy="1143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  <a:latin typeface="+mj-lt"/>
            </a:rPr>
            <a:t>Career Cluster Inventory</a:t>
          </a:r>
          <a:endParaRPr lang="en-US" sz="2200" b="1" kern="1200" dirty="0">
            <a:solidFill>
              <a:schemeClr val="tx1"/>
            </a:solidFill>
            <a:latin typeface="+mj-lt"/>
          </a:endParaRPr>
        </a:p>
      </dsp:txBody>
      <dsp:txXfrm>
        <a:off x="2857258" y="1770297"/>
        <a:ext cx="2289658" cy="103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9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C156-B6E1-440C-947A-1E73CE61C5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ic.peachnet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Introducing GCIS Junior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Who Am I…Where Am I Going…How Do I Get There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152400" y="6629400"/>
            <a:ext cx="8839200" cy="201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  <a:endParaRPr lang="en-US" dirty="0">
              <a:solidFill>
                <a:srgbClr val="14028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Login to </a:t>
            </a:r>
            <a:r>
              <a:rPr lang="en-US" dirty="0" err="1" smtClean="0">
                <a:hlinkClick r:id="rId3"/>
              </a:rPr>
              <a:t>www.gcic.peachnet.edu</a:t>
            </a:r>
            <a:endParaRPr lang="en-US" dirty="0" smtClean="0"/>
          </a:p>
          <a:p>
            <a:r>
              <a:rPr lang="en-US" dirty="0" smtClean="0"/>
              <a:t>Enter your Portfolio User Name and Password</a:t>
            </a:r>
          </a:p>
          <a:p>
            <a:pPr lvl="1"/>
            <a:r>
              <a:rPr lang="en-US" dirty="0" smtClean="0"/>
              <a:t>Ask your school counselor for your User Name and Password</a:t>
            </a:r>
          </a:p>
          <a:p>
            <a:r>
              <a:rPr lang="en-US" dirty="0" smtClean="0"/>
              <a:t>Remember to save your research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Started!</a:t>
            </a:r>
            <a:endParaRPr lang="en-US" b="1" dirty="0"/>
          </a:p>
        </p:txBody>
      </p:sp>
      <p:pic>
        <p:nvPicPr>
          <p:cNvPr id="6" name="Picture 5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171450"/>
            <a:ext cx="5486400" cy="5667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 planning your future with…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 descr="764348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193503" y="2079625"/>
            <a:ext cx="4756994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38150" y="738188"/>
            <a:ext cx="8267700" cy="8048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140282"/>
                </a:solidFill>
              </a:rPr>
              <a:t>Georgia Career Information System Junior</a:t>
            </a:r>
          </a:p>
          <a:p>
            <a:pPr algn="ctr"/>
            <a:r>
              <a:rPr lang="en-US" sz="2800" b="1" dirty="0" smtClean="0">
                <a:solidFill>
                  <a:srgbClr val="140282"/>
                </a:solidFill>
              </a:rPr>
              <a:t>(GCIS Junior)</a:t>
            </a:r>
            <a:endParaRPr lang="en-US" sz="2800" b="1" dirty="0">
              <a:solidFill>
                <a:srgbClr val="140282"/>
              </a:solidFill>
            </a:endParaRPr>
          </a:p>
        </p:txBody>
      </p:sp>
      <p:pic>
        <p:nvPicPr>
          <p:cNvPr id="10" name="Picture 9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52400" y="6629400"/>
            <a:ext cx="8839200" cy="201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140282"/>
                </a:solidFill>
              </a:rPr>
              <a:t>Copyright © 2011 Board of Regents of the University System of Georgia, Georgia State University, Georgia Career Information Center and its licensors.  All rights reserved.</a:t>
            </a:r>
            <a:endParaRPr lang="en-US" dirty="0">
              <a:solidFill>
                <a:srgbClr val="140282"/>
              </a:solidFill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your first look into career development in a fun and rewarding structure</a:t>
            </a:r>
          </a:p>
          <a:p>
            <a:r>
              <a:rPr lang="en-US" dirty="0" smtClean="0"/>
              <a:t>Great for elementary and middle school students, special populations, and in environments where starter career exploration is key</a:t>
            </a:r>
            <a:endParaRPr lang="en-US" dirty="0"/>
          </a:p>
        </p:txBody>
      </p:sp>
      <p:pic>
        <p:nvPicPr>
          <p:cNvPr id="1026" name="Picture 2" descr="C:\Users\Quiana\Pictures\Microsoft Clip Organizer\j04278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2429757"/>
            <a:ext cx="3886200" cy="289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GCIS Junior?</a:t>
            </a:r>
            <a:endParaRPr lang="en-US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0030377"/>
              </p:ext>
            </p:extLst>
          </p:nvPr>
        </p:nvGraphicFramePr>
        <p:xfrm>
          <a:off x="265113" y="1447800"/>
          <a:ext cx="86137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1" dirty="0" smtClean="0"/>
              <a:t>GCIS Junior Features</a:t>
            </a:r>
            <a:endParaRPr lang="en-US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43CFE1-6593-40E6-8EA6-B782D1131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543CFE1-6593-40E6-8EA6-B782D1131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5A3D92-70EC-435D-AE00-CEB0297BF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295A3D92-70EC-435D-AE00-CEB0297BF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BDEDDE-607F-4609-8784-0B047B982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21BDEDDE-607F-4609-8784-0B047B982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87A5C1-FB4B-40D0-9AAF-2518EC05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087A5C1-FB4B-40D0-9AAF-2518EC050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7F2B0-C749-4B85-ABDC-874ABF2D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0287F2B0-C749-4B85-ABDC-874ABF2D4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139321-92BF-45F6-8978-96B9E7918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4D139321-92BF-45F6-8978-96B9E7918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EE149B-80F2-4FBE-B336-C4EB0048F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FDEE149B-80F2-4FBE-B336-C4EB0048F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E60EC6-6445-4653-8D3E-843E1CAE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4E60EC6-6445-4653-8D3E-843E1CAE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Quiana\AppData\Local\Microsoft\Windows\Temporary Internet Files\Content.IE5\M0AHPY0Y\MPj042656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5770">
            <a:off x="4260082" y="3006479"/>
            <a:ext cx="37338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Discovering who you are can play a large role in what you want to do in the future. Use GCIS Junior to learn more about:</a:t>
            </a:r>
          </a:p>
          <a:p>
            <a:pPr marL="914400" indent="-457200"/>
            <a:r>
              <a:rPr lang="en-US" dirty="0" smtClean="0"/>
              <a:t>Yourself</a:t>
            </a:r>
          </a:p>
          <a:p>
            <a:pPr marL="914400" indent="-457200"/>
            <a:r>
              <a:rPr lang="en-US" dirty="0" smtClean="0"/>
              <a:t>Your community</a:t>
            </a:r>
          </a:p>
          <a:p>
            <a:pPr marL="914400" indent="-457200"/>
            <a:r>
              <a:rPr lang="en-US" dirty="0" smtClean="0"/>
              <a:t>Your school</a:t>
            </a:r>
          </a:p>
          <a:p>
            <a:pPr marL="914400" indent="-457200"/>
            <a:r>
              <a:rPr lang="en-US" dirty="0" smtClean="0"/>
              <a:t>Your network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Am I ?</a:t>
            </a:r>
            <a:endParaRPr lang="en-US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8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8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8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8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8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Quiana\AppData\Local\Microsoft\Windows\Temporary Internet Files\Content.IE5\JNL8ICYZ\MPj042758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2858">
            <a:off x="4251960" y="2667000"/>
            <a:ext cx="4267200" cy="2938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Now is a good time to start planning your future. Use GCIS Junior to explore:</a:t>
            </a:r>
          </a:p>
          <a:p>
            <a:r>
              <a:rPr lang="en-US" dirty="0" smtClean="0"/>
              <a:t>Occupations</a:t>
            </a:r>
          </a:p>
          <a:p>
            <a:r>
              <a:rPr lang="en-US" dirty="0" smtClean="0"/>
              <a:t>Career clusters</a:t>
            </a:r>
          </a:p>
          <a:p>
            <a:r>
              <a:rPr lang="en-US" dirty="0" smtClean="0"/>
              <a:t>Places people work</a:t>
            </a:r>
          </a:p>
          <a:p>
            <a:r>
              <a:rPr lang="en-US" dirty="0" smtClean="0"/>
              <a:t>Decision making</a:t>
            </a:r>
          </a:p>
          <a:p>
            <a:r>
              <a:rPr lang="en-US" dirty="0" smtClean="0"/>
              <a:t>Actions plans</a:t>
            </a:r>
          </a:p>
          <a:p>
            <a:r>
              <a:rPr lang="en-US" dirty="0" smtClean="0"/>
              <a:t>Your career plan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Am I Going?</a:t>
            </a:r>
            <a:endParaRPr lang="en-US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9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9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9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9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9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9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9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640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5375">
            <a:off x="4912720" y="3495745"/>
            <a:ext cx="4212770" cy="3054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GCIS Junior, you can set your plans into motion to reach your goals. Discover:</a:t>
            </a:r>
          </a:p>
          <a:p>
            <a:pPr marL="0" indent="0"/>
            <a:r>
              <a:rPr lang="en-US" dirty="0" smtClean="0"/>
              <a:t> Employability skills</a:t>
            </a:r>
          </a:p>
          <a:p>
            <a:pPr marL="0" indent="0"/>
            <a:r>
              <a:rPr lang="en-US" dirty="0" smtClean="0"/>
              <a:t> Volunteering</a:t>
            </a:r>
          </a:p>
          <a:p>
            <a:pPr marL="0" indent="0"/>
            <a:r>
              <a:rPr lang="en-US" dirty="0" smtClean="0"/>
              <a:t> Planning for high school</a:t>
            </a:r>
          </a:p>
          <a:p>
            <a:pPr marL="0" indent="0"/>
            <a:r>
              <a:rPr lang="en-US" dirty="0" smtClean="0"/>
              <a:t> Planning for college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Get There?</a:t>
            </a:r>
            <a:endParaRPr lang="en-US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2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2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2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62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62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4672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8973">
            <a:off x="6374117" y="2831437"/>
            <a:ext cx="242773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40282"/>
                </a:solidFill>
              </a:rPr>
              <a:t>Your personal </a:t>
            </a:r>
            <a:r>
              <a:rPr lang="en-US" dirty="0" err="1" smtClean="0">
                <a:solidFill>
                  <a:srgbClr val="140282"/>
                </a:solidFill>
              </a:rPr>
              <a:t>eStorage</a:t>
            </a:r>
            <a:r>
              <a:rPr lang="en-US" dirty="0" smtClean="0">
                <a:solidFill>
                  <a:srgbClr val="140282"/>
                </a:solidFill>
              </a:rPr>
              <a:t> to save your research and assessment results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Changeable Homepage 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Personal User Name and Password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My Career Plan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My Course Plan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My Education and Work History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Messages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Document uploads</a:t>
            </a:r>
          </a:p>
          <a:p>
            <a:r>
              <a:rPr lang="en-US" dirty="0" smtClean="0">
                <a:solidFill>
                  <a:srgbClr val="140282"/>
                </a:solidFill>
              </a:rPr>
              <a:t>Reports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Portfolio</a:t>
            </a:r>
            <a:endParaRPr lang="en-US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173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3171">
            <a:off x="4008567" y="3576480"/>
            <a:ext cx="4666356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you narrow down your choices to the ones you like</a:t>
            </a:r>
          </a:p>
          <a:p>
            <a:r>
              <a:rPr lang="en-US" dirty="0" smtClean="0"/>
              <a:t>Rate 80 fun activities and tell if you:</a:t>
            </a:r>
          </a:p>
          <a:p>
            <a:pPr lvl="1"/>
            <a:r>
              <a:rPr lang="en-US" dirty="0" smtClean="0"/>
              <a:t>Like it very much</a:t>
            </a:r>
          </a:p>
          <a:p>
            <a:pPr lvl="1"/>
            <a:r>
              <a:rPr lang="en-US" dirty="0" smtClean="0"/>
              <a:t>Like it</a:t>
            </a:r>
          </a:p>
          <a:p>
            <a:pPr lvl="1"/>
            <a:r>
              <a:rPr lang="en-US" dirty="0" smtClean="0"/>
              <a:t>Dislike it</a:t>
            </a:r>
          </a:p>
          <a:p>
            <a:pPr lvl="1"/>
            <a:r>
              <a:rPr lang="en-US" dirty="0" smtClean="0"/>
              <a:t>Are unsure about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Career Cluster Inventory</a:t>
            </a:r>
            <a:endParaRPr lang="en-US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3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3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3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930"/>
                            </p:stCondLst>
                            <p:childTnLst>
                              <p:par>
                                <p:cTn id="3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43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23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788426"/>
              </p:ext>
            </p:extLst>
          </p:nvPr>
        </p:nvGraphicFramePr>
        <p:xfrm>
          <a:off x="762000" y="1600200"/>
          <a:ext cx="8004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Career Cluster Inventory Results</a:t>
            </a:r>
            <a:endParaRPr lang="en-US" sz="3600" b="1" dirty="0"/>
          </a:p>
        </p:txBody>
      </p:sp>
      <p:pic>
        <p:nvPicPr>
          <p:cNvPr id="7" name="Picture 6" descr="GCIC_Logo_Transparent_Bkgn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7728" y="5943600"/>
            <a:ext cx="609600" cy="9144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CBD427-1DBD-4C72-9646-0130B2869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4CBD427-1DBD-4C72-9646-0130B2869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4EB014-3887-41FA-B10C-1AD4972C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544EB014-3887-41FA-B10C-1AD4972C7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CAAC3-27D2-4006-BA3F-ABE88C74F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7ACAAC3-27D2-4006-BA3F-ABE88C74F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5ECEB-765D-4DFB-9DA8-F2FAA3625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695ECEB-765D-4DFB-9DA8-F2FAA3625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932E4-395B-4D4C-B82B-98D73C3D6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F4932E4-395B-4D4C-B82B-98D73C3D6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E31AC6-CC33-4EA4-9EEC-63573E42B1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86</TotalTime>
  <Words>391</Words>
  <Application>Microsoft Office PowerPoint</Application>
  <PresentationFormat>On-screen Show (4:3)</PresentationFormat>
  <Paragraphs>77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TeamworkPresentation2</vt:lpstr>
      <vt:lpstr>Introducing GCIS Junior</vt:lpstr>
      <vt:lpstr>What is GCIS Junior?</vt:lpstr>
      <vt:lpstr>GCIS Junior Features</vt:lpstr>
      <vt:lpstr>Who Am I ?</vt:lpstr>
      <vt:lpstr>Where Am I Going?</vt:lpstr>
      <vt:lpstr>How Do I Get There?</vt:lpstr>
      <vt:lpstr>My Portfolio</vt:lpstr>
      <vt:lpstr>Career Cluster Inventory</vt:lpstr>
      <vt:lpstr>Career Cluster Inventory Results</vt:lpstr>
      <vt:lpstr>Get Started!</vt:lpstr>
      <vt:lpstr>Start planning your future with…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Presentation</dc:title>
  <dc:creator>Quiana</dc:creator>
  <cp:lastModifiedBy>Windows User</cp:lastModifiedBy>
  <cp:revision>11</cp:revision>
  <dcterms:created xsi:type="dcterms:W3CDTF">2011-10-24T19:49:16Z</dcterms:created>
  <dcterms:modified xsi:type="dcterms:W3CDTF">2013-08-02T15:40:30Z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